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43"/>
  </p:normalViewPr>
  <p:slideViewPr>
    <p:cSldViewPr snapToGrid="0" snapToObjects="1">
      <p:cViewPr varScale="1">
        <p:scale>
          <a:sx n="121" d="100"/>
          <a:sy n="121" d="100"/>
        </p:scale>
        <p:origin x="200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12/28/19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12/28/19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12/28/19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718AD-36EF-894F-A1C8-2881899D60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Coursera Capstone Project</a:t>
            </a:r>
            <a:br>
              <a:rPr lang="en-US" dirty="0"/>
            </a:br>
            <a:r>
              <a:rPr lang="en-US" dirty="0"/>
              <a:t>‘Battle of Neighborhoods’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C457FA-EB5C-FA47-BDD3-757617E89D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Pierre </a:t>
            </a:r>
            <a:r>
              <a:rPr lang="en-US" dirty="0" err="1"/>
              <a:t>Wuethrich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967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42908-2D9B-8A41-BF45-8EC968206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58651-C86F-3443-80E5-1E117E6003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Completeness of the Foursquare API data? </a:t>
            </a:r>
          </a:p>
          <a:p>
            <a:pPr lvl="1"/>
            <a:r>
              <a:rPr lang="en-US" dirty="0"/>
              <a:t>e.g.: From own experience, </a:t>
            </a:r>
            <a:r>
              <a:rPr lang="en-US" dirty="0" err="1"/>
              <a:t>Dotour</a:t>
            </a:r>
            <a:r>
              <a:rPr lang="en-US" dirty="0"/>
              <a:t> Coffee has more shops than found by the API 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It seems that the Foursquare API strongly relies on users and business owners to create entries into the database. </a:t>
            </a:r>
          </a:p>
          <a:p>
            <a:pPr lvl="1"/>
            <a:r>
              <a:rPr lang="en-US" dirty="0"/>
              <a:t>The drawback of this is that not all existing venues are in the database, distorting the true venue numbers and distribution, therefore diminishing the validity of any drawn insight. 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We should be careful with the obtained data and make sure we understand the implicit biases of the data at hand. </a:t>
            </a:r>
          </a:p>
        </p:txBody>
      </p:sp>
    </p:spTree>
    <p:extLst>
      <p:ext uri="{BB962C8B-B14F-4D97-AF65-F5344CB8AC3E}">
        <p14:creationId xmlns:p14="http://schemas.microsoft.com/office/powerpoint/2010/main" val="4260592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F8FE1-DEE3-1641-B5FA-8691229CF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99C1A-68A9-ED4D-BE0B-9EE69412B2C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Let’s assume that we have a client (our stakeholder) who wishes to open a new coffee shop in Tokyo. Our client is interested in knowing what types of coffee shops exist and how spatially distributed they are.</a:t>
            </a:r>
          </a:p>
          <a:p>
            <a:endParaRPr lang="en-US" dirty="0"/>
          </a:p>
          <a:p>
            <a:r>
              <a:rPr lang="en-US" dirty="0"/>
              <a:t>Our objective of this study is to analyze the coffee shop venues in Tokyo using the Foursquare API and trying to cluster the neighborhoods based on the obtained data</a:t>
            </a: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7938C8E-4F92-564D-BD83-317BBC20551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65888" y="3671888"/>
            <a:ext cx="3576637" cy="238442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88A482-0A14-8D41-A53F-D92CDE4DE126}"/>
              </a:ext>
            </a:extLst>
          </p:cNvPr>
          <p:cNvSpPr txBox="1"/>
          <p:nvPr/>
        </p:nvSpPr>
        <p:spPr>
          <a:xfrm>
            <a:off x="6453352" y="6169572"/>
            <a:ext cx="3573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Photo by Tyler Nix on </a:t>
            </a:r>
            <a:r>
              <a:rPr lang="en-US" i="1" dirty="0" err="1"/>
              <a:t>Unsplash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351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36D86-981E-B741-A9E1-B7DF84C2E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6DD14-FC8D-734D-8462-340A59F950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used data came from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Wikipedia (for getting the major wards/districts)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Foursquare API</a:t>
            </a:r>
          </a:p>
        </p:txBody>
      </p:sp>
    </p:spTree>
    <p:extLst>
      <p:ext uri="{BB962C8B-B14F-4D97-AF65-F5344CB8AC3E}">
        <p14:creationId xmlns:p14="http://schemas.microsoft.com/office/powerpoint/2010/main" val="2261461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DB6B6-EE67-E84A-805D-731A78C0E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Considered districts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CD0E03-0FA4-3648-B96F-D92CB49C5C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76059" y="1486439"/>
            <a:ext cx="6248553" cy="350597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CFCD2B-AC67-C849-B5A5-ECEBE694D4DF}"/>
              </a:ext>
            </a:extLst>
          </p:cNvPr>
          <p:cNvSpPr txBox="1"/>
          <p:nvPr/>
        </p:nvSpPr>
        <p:spPr>
          <a:xfrm>
            <a:off x="5076059" y="407091"/>
            <a:ext cx="62485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Tokyo has 23 wards in total, too many to be analyzed. That is why we restricted the wards of interest to be the 8 ones shown on the map below: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0B7C4F-CB6A-5646-BA53-9D97FC755864}"/>
              </a:ext>
            </a:extLst>
          </p:cNvPr>
          <p:cNvSpPr txBox="1"/>
          <p:nvPr/>
        </p:nvSpPr>
        <p:spPr>
          <a:xfrm>
            <a:off x="5076059" y="5148432"/>
            <a:ext cx="62485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(FYI) Considered wards are: Shibuya, </a:t>
            </a:r>
            <a:r>
              <a:rPr lang="en-US" dirty="0" err="1"/>
              <a:t>Shinkuku</a:t>
            </a:r>
            <a:r>
              <a:rPr lang="en-US" dirty="0"/>
              <a:t>, Meguro, Taito, Bunkyo, Chuo, Chiyoda and Minato. For each ward, we considered the biggest district to extract the coordinates.</a:t>
            </a:r>
          </a:p>
        </p:txBody>
      </p:sp>
    </p:spTree>
    <p:extLst>
      <p:ext uri="{BB962C8B-B14F-4D97-AF65-F5344CB8AC3E}">
        <p14:creationId xmlns:p14="http://schemas.microsoft.com/office/powerpoint/2010/main" val="1340176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DAAFE-436B-3F48-B0CB-8ABC17B49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the coffee shop venues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103FE8-D002-2244-A71F-27E6B64179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6084" y="854886"/>
            <a:ext cx="7104992" cy="390355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D85092-D917-1343-917E-83372D2F00D6}"/>
              </a:ext>
            </a:extLst>
          </p:cNvPr>
          <p:cNvSpPr txBox="1"/>
          <p:nvPr/>
        </p:nvSpPr>
        <p:spPr>
          <a:xfrm>
            <a:off x="5328745" y="4806366"/>
            <a:ext cx="63167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can already distinguish that one group of venues (bottom right, Odaiba), is spatially further away than the rest of the venues.</a:t>
            </a:r>
          </a:p>
        </p:txBody>
      </p:sp>
    </p:spTree>
    <p:extLst>
      <p:ext uri="{BB962C8B-B14F-4D97-AF65-F5344CB8AC3E}">
        <p14:creationId xmlns:p14="http://schemas.microsoft.com/office/powerpoint/2010/main" val="1210040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10991-58C7-C943-961C-288DAF1E7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Frequency analysis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EE9EFB-CCA9-EA4A-AB8F-79BA8683D9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29655" y="768055"/>
            <a:ext cx="7207119" cy="382496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D35C93-23D0-6948-A235-A65A2CF1DA31}"/>
              </a:ext>
            </a:extLst>
          </p:cNvPr>
          <p:cNvSpPr txBox="1"/>
          <p:nvPr/>
        </p:nvSpPr>
        <p:spPr>
          <a:xfrm>
            <a:off x="5118100" y="4708635"/>
            <a:ext cx="64327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brand clearly dominates the coffee shop market in Tokyo: Starbucks (91/758 venues).</a:t>
            </a:r>
          </a:p>
          <a:p>
            <a:endParaRPr lang="en-US" dirty="0"/>
          </a:p>
          <a:p>
            <a:r>
              <a:rPr lang="en-US" dirty="0"/>
              <a:t>Another interesting insight is </a:t>
            </a:r>
            <a:r>
              <a:rPr lang="en-US" b="1" dirty="0"/>
              <a:t>that about 70% of all coffee shops are unique brands, not chains!</a:t>
            </a:r>
            <a:endParaRPr lang="en-US" dirty="0"/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67804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C40D9-25EA-074F-90C3-D787C0877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Frequency depending on location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16F69B-9224-DF41-9BA9-A63FEECB51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76678" y="393372"/>
            <a:ext cx="4033989" cy="449393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9FC04BC-6A4C-CE4B-A973-AE44AC30C77B}"/>
              </a:ext>
            </a:extLst>
          </p:cNvPr>
          <p:cNvSpPr txBox="1"/>
          <p:nvPr/>
        </p:nvSpPr>
        <p:spPr>
          <a:xfrm>
            <a:off x="4876800" y="5023945"/>
            <a:ext cx="69052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Unsurprisingly, Starbucks is the most frequent venue in each single major district</a:t>
            </a:r>
          </a:p>
          <a:p>
            <a:endParaRPr lang="en-US" dirty="0"/>
          </a:p>
          <a:p>
            <a:r>
              <a:rPr lang="en-US" dirty="0"/>
              <a:t>Other reoccurring venues are: Blue Bottle Coffee, </a:t>
            </a:r>
            <a:r>
              <a:rPr lang="en-US" dirty="0" err="1"/>
              <a:t>Ueshima</a:t>
            </a:r>
            <a:r>
              <a:rPr lang="en-US" dirty="0"/>
              <a:t> Coffee House, </a:t>
            </a:r>
            <a:r>
              <a:rPr lang="en-US" dirty="0" err="1"/>
              <a:t>Dean&amp;Deluca</a:t>
            </a:r>
            <a:r>
              <a:rPr lang="en-US" dirty="0"/>
              <a:t>, Tully’s </a:t>
            </a:r>
            <a:r>
              <a:rPr lang="en-US" dirty="0" err="1"/>
              <a:t>Coffy</a:t>
            </a:r>
            <a:r>
              <a:rPr lang="en-US" dirty="0"/>
              <a:t>, etc..</a:t>
            </a:r>
          </a:p>
        </p:txBody>
      </p:sp>
    </p:spTree>
    <p:extLst>
      <p:ext uri="{BB962C8B-B14F-4D97-AF65-F5344CB8AC3E}">
        <p14:creationId xmlns:p14="http://schemas.microsoft.com/office/powerpoint/2010/main" val="2751325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B6F51-9397-2643-8EAD-6007EE7E1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Clustering the neighborhoods according to their coffee shops (N=4)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6BA072-1581-0F46-B2A6-DC47BDCF9E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2182" y="598565"/>
            <a:ext cx="6281738" cy="350272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C964CF-8A69-5740-840B-15A0EC502492}"/>
              </a:ext>
            </a:extLst>
          </p:cNvPr>
          <p:cNvSpPr txBox="1"/>
          <p:nvPr/>
        </p:nvSpPr>
        <p:spPr>
          <a:xfrm>
            <a:off x="5202182" y="4361793"/>
            <a:ext cx="62817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Clustering the districts with respect to coffee shop venue frequencies shows us that districts near of each other also share a similar venue distribution. This is important insight if we want to open a new coffee shop.</a:t>
            </a:r>
          </a:p>
        </p:txBody>
      </p:sp>
    </p:spTree>
    <p:extLst>
      <p:ext uri="{BB962C8B-B14F-4D97-AF65-F5344CB8AC3E}">
        <p14:creationId xmlns:p14="http://schemas.microsoft.com/office/powerpoint/2010/main" val="21544979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42908-2D9B-8A41-BF45-8EC968206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58651-C86F-3443-80E5-1E117E6003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results can be understood as a first step of evaluating the potential of opening a new coffee shop venue</a:t>
            </a:r>
          </a:p>
          <a:p>
            <a:endParaRPr lang="en-US" dirty="0"/>
          </a:p>
          <a:p>
            <a:r>
              <a:rPr lang="en-US" dirty="0"/>
              <a:t>We identified one major player (Starbucks)</a:t>
            </a:r>
          </a:p>
          <a:p>
            <a:endParaRPr lang="en-US" dirty="0"/>
          </a:p>
          <a:p>
            <a:r>
              <a:rPr lang="en-US" dirty="0"/>
              <a:t>Most coffee shop brands are unique, chain stores (brands with more than two stores) being the minority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470158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58</TotalTime>
  <Words>486</Words>
  <Application>Microsoft Macintosh PowerPoint</Application>
  <PresentationFormat>Widescreen</PresentationFormat>
  <Paragraphs>41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 Light</vt:lpstr>
      <vt:lpstr>Courier New</vt:lpstr>
      <vt:lpstr>Rockwell</vt:lpstr>
      <vt:lpstr>Wingdings</vt:lpstr>
      <vt:lpstr>Atlas</vt:lpstr>
      <vt:lpstr>Coursera Capstone Project ‘Battle of Neighborhoods’</vt:lpstr>
      <vt:lpstr>Introduction</vt:lpstr>
      <vt:lpstr>Data</vt:lpstr>
      <vt:lpstr>Considered districts</vt:lpstr>
      <vt:lpstr>Adding the coffee shop venues</vt:lpstr>
      <vt:lpstr>Frequency analysis</vt:lpstr>
      <vt:lpstr>Frequency depending on location</vt:lpstr>
      <vt:lpstr>Clustering the neighborhoods according to their coffee shops (N=4)</vt:lpstr>
      <vt:lpstr>Conclusion</vt:lpstr>
      <vt:lpstr>Remarks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Coursera Capstone Project ‘Battle of Neighborhoods’</dc:title>
  <dc:subject/>
  <dc:creator>Pierre Wuethrich</dc:creator>
  <cp:keywords/>
  <dc:description/>
  <cp:lastModifiedBy>Pierre Wuethrich</cp:lastModifiedBy>
  <cp:revision>6</cp:revision>
  <dcterms:created xsi:type="dcterms:W3CDTF">2019-12-28T06:56:12Z</dcterms:created>
  <dcterms:modified xsi:type="dcterms:W3CDTF">2019-12-28T07:54:32Z</dcterms:modified>
  <cp:category/>
</cp:coreProperties>
</file>

<file path=docProps/thumbnail.jpeg>
</file>